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0"/>
  </p:normalViewPr>
  <p:slideViewPr>
    <p:cSldViewPr snapToGrid="0">
      <p:cViewPr>
        <p:scale>
          <a:sx n="21" d="100"/>
          <a:sy n="21" d="100"/>
        </p:scale>
        <p:origin x="1320" y="39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42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10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00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66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3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77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2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3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62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95C6A7-42E0-9749-9138-567BA28FB3BB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D0594-2241-5342-B2BE-FCB2F58B96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03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D2DD82F-9695-CA60-8DD1-AB4DAE13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243"/>
          <a:stretch>
            <a:fillRect/>
          </a:stretch>
        </p:blipFill>
        <p:spPr>
          <a:xfrm rot="16200000">
            <a:off x="4025825" y="-4025825"/>
            <a:ext cx="2829710" cy="10881360"/>
          </a:xfrm>
          <a:prstGeom prst="rect">
            <a:avLst/>
          </a:prstGeom>
        </p:spPr>
      </p:pic>
      <p:pic>
        <p:nvPicPr>
          <p:cNvPr id="8" name="Imagem 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C45D828-01E3-394D-8FFE-4F863577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244"/>
          <a:stretch>
            <a:fillRect/>
          </a:stretch>
        </p:blipFill>
        <p:spPr>
          <a:xfrm rot="16200000">
            <a:off x="14662395" y="-4025824"/>
            <a:ext cx="2829711" cy="10881360"/>
          </a:xfrm>
          <a:prstGeom prst="rect">
            <a:avLst/>
          </a:prstGeom>
        </p:spPr>
      </p:pic>
      <p:pic>
        <p:nvPicPr>
          <p:cNvPr id="9" name="Imagem 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FB6D9E2-2551-F29C-38D4-82AD5944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243"/>
          <a:stretch>
            <a:fillRect/>
          </a:stretch>
        </p:blipFill>
        <p:spPr>
          <a:xfrm rot="16200000">
            <a:off x="25543754" y="-4025825"/>
            <a:ext cx="2829710" cy="108813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A92B02-F478-6DCE-A825-5B31AA31C027}"/>
              </a:ext>
            </a:extLst>
          </p:cNvPr>
          <p:cNvSpPr txBox="1"/>
          <p:nvPr/>
        </p:nvSpPr>
        <p:spPr>
          <a:xfrm>
            <a:off x="0" y="3175046"/>
            <a:ext cx="10048464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45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pt-BR" sz="4500" b="1" cap="all" dirty="0">
                <a:latin typeface="Arial" panose="020B0604020202020204" pitchFamily="34" charset="0"/>
                <a:cs typeface="Arial" panose="020B0604020202020204" pitchFamily="34" charset="0"/>
              </a:rPr>
              <a:t> Encontro Nacional </a:t>
            </a:r>
            <a:endParaRPr lang="pt-BR" sz="45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500" b="1" cap="all" dirty="0">
                <a:latin typeface="Arial" panose="020B0604020202020204" pitchFamily="34" charset="0"/>
                <a:cs typeface="Arial" panose="020B0604020202020204" pitchFamily="34" charset="0"/>
              </a:rPr>
              <a:t>de Gestalt-Terapia</a:t>
            </a:r>
            <a:endParaRPr lang="pt-BR" sz="45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171178-F55C-8D12-2407-AD34D0E71F7F}"/>
              </a:ext>
            </a:extLst>
          </p:cNvPr>
          <p:cNvSpPr txBox="1"/>
          <p:nvPr/>
        </p:nvSpPr>
        <p:spPr>
          <a:xfrm>
            <a:off x="10611937" y="3175046"/>
            <a:ext cx="11175412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4500" b="1" cap="all" dirty="0">
                <a:latin typeface="Arial" panose="020B0604020202020204" pitchFamily="34" charset="0"/>
                <a:cs typeface="Arial" panose="020B0604020202020204" pitchFamily="34" charset="0"/>
              </a:rPr>
              <a:t>III Congresso Latino-</a:t>
            </a:r>
          </a:p>
          <a:p>
            <a:pPr algn="ctr"/>
            <a:r>
              <a:rPr lang="pt-BR" sz="4500" b="1" cap="all" dirty="0">
                <a:latin typeface="Arial" panose="020B0604020202020204" pitchFamily="34" charset="0"/>
                <a:cs typeface="Arial" panose="020B0604020202020204" pitchFamily="34" charset="0"/>
              </a:rPr>
              <a:t>americano de Gestalt-Terapia</a:t>
            </a:r>
          </a:p>
          <a:p>
            <a:pPr algn="ctr"/>
            <a:endParaRPr lang="pt-BR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142680-778B-4EA0-3E45-836E458AC77A}"/>
              </a:ext>
            </a:extLst>
          </p:cNvPr>
          <p:cNvSpPr txBox="1"/>
          <p:nvPr/>
        </p:nvSpPr>
        <p:spPr>
          <a:xfrm>
            <a:off x="22350824" y="3175046"/>
            <a:ext cx="10048464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4500" b="1" cap="all" dirty="0">
                <a:latin typeface="Arial" panose="020B0604020202020204" pitchFamily="34" charset="0"/>
                <a:cs typeface="Arial" panose="020B0604020202020204" pitchFamily="34" charset="0"/>
              </a:rPr>
              <a:t>XVI Congresso Brasileiro </a:t>
            </a:r>
          </a:p>
          <a:p>
            <a:pPr algn="ctr"/>
            <a:r>
              <a:rPr lang="pt-BR" sz="4500" b="1" cap="all" dirty="0">
                <a:latin typeface="Arial" panose="020B0604020202020204" pitchFamily="34" charset="0"/>
                <a:cs typeface="Arial" panose="020B0604020202020204" pitchFamily="34" charset="0"/>
              </a:rPr>
              <a:t>da Abordagem Gestáltica</a:t>
            </a:r>
          </a:p>
          <a:p>
            <a:pPr algn="ctr"/>
            <a:endParaRPr lang="pt-BR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F09778-C9C6-ED67-9DEF-D58D61AC1130}"/>
              </a:ext>
            </a:extLst>
          </p:cNvPr>
          <p:cNvSpPr txBox="1"/>
          <p:nvPr/>
        </p:nvSpPr>
        <p:spPr>
          <a:xfrm>
            <a:off x="-1" y="6285799"/>
            <a:ext cx="32399289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9000" b="1" cap="all" dirty="0">
                <a:latin typeface="Arial" panose="020B0604020202020204" pitchFamily="34" charset="0"/>
                <a:cs typeface="Arial" panose="020B0604020202020204" pitchFamily="34" charset="0"/>
              </a:rPr>
              <a:t>TÍTULO AQUI</a:t>
            </a:r>
          </a:p>
          <a:p>
            <a:pPr algn="ctr"/>
            <a:endParaRPr lang="pt-BR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C68E37-708C-0B89-7EE9-66DD921CB1AD}"/>
              </a:ext>
            </a:extLst>
          </p:cNvPr>
          <p:cNvSpPr txBox="1"/>
          <p:nvPr/>
        </p:nvSpPr>
        <p:spPr>
          <a:xfrm>
            <a:off x="0" y="8498081"/>
            <a:ext cx="32399289" cy="106182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4500" cap="all" dirty="0">
                <a:latin typeface="Arial" panose="020B0604020202020204" pitchFamily="34" charset="0"/>
                <a:cs typeface="Arial" panose="020B0604020202020204" pitchFamily="34" charset="0"/>
              </a:rPr>
              <a:t>AUTORES AQUI</a:t>
            </a:r>
          </a:p>
          <a:p>
            <a:pPr algn="ctr"/>
            <a:endParaRPr lang="pt-BR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817E59-5818-13AC-60E9-91AC008CACDF}"/>
              </a:ext>
            </a:extLst>
          </p:cNvPr>
          <p:cNvSpPr txBox="1"/>
          <p:nvPr/>
        </p:nvSpPr>
        <p:spPr>
          <a:xfrm>
            <a:off x="1291337" y="10017867"/>
            <a:ext cx="29816613" cy="31485542"/>
          </a:xfrm>
          <a:prstGeom prst="rect">
            <a:avLst/>
          </a:prstGeom>
          <a:noFill/>
        </p:spPr>
        <p:txBody>
          <a:bodyPr wrap="square" numCol="2" spcCol="720000">
            <a:spAutoFit/>
          </a:bodyPr>
          <a:lstStyle/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make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book.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survived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release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software like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PageMaker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Ipsum.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distracted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readable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its layout. The point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more-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opposed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', making it look like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readable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editors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default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for '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ipsum'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uncover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web sites still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infancy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evolved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humour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like).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Contrary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popular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belief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roots in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45 BC, making it over 2000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Richard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McClintock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professor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Hampden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-Sydney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Virginia,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looked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obscure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passage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cites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suffered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alteration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some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humour,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look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believable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use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passage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isn't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embarrassing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It uses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200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handful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looks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It uses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200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handful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looks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make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book.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survived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release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distracted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readable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its layout. The point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more-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opposed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', making it look like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readable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editors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default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for '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ipsum'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uncover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web sites still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infancy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evolved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humour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like).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Contrary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popular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belief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roots in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45 BC, making it over 2000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Richard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McClintock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professor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Hampden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-Sydney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Virginia,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looked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obscure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passage,and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cites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It uses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200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handful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It uses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200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handful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It uses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200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handful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suffered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alteration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some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humour,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look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believable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use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passage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isn't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embarrassing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It uses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200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handful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looks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tabLst>
                <a:tab pos="13908088" algn="l"/>
              </a:tabLst>
            </a:pP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making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Internet. It uses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over 200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words,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handful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15E3B4-E4D0-60B9-E52C-76E39779E5F6}"/>
              </a:ext>
            </a:extLst>
          </p:cNvPr>
          <p:cNvSpPr txBox="1"/>
          <p:nvPr/>
        </p:nvSpPr>
        <p:spPr>
          <a:xfrm>
            <a:off x="16946881" y="10017867"/>
            <a:ext cx="14161070" cy="98488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cap="all" dirty="0"/>
          </a:p>
        </p:txBody>
      </p:sp>
      <p:pic>
        <p:nvPicPr>
          <p:cNvPr id="18" name="Imagem 1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7A8A507-501F-E47E-F9BB-23312138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47" r="61660"/>
          <a:stretch>
            <a:fillRect/>
          </a:stretch>
        </p:blipFill>
        <p:spPr>
          <a:xfrm rot="16200000">
            <a:off x="4909765" y="37509557"/>
            <a:ext cx="1061829" cy="10881360"/>
          </a:xfrm>
          <a:prstGeom prst="rect">
            <a:avLst/>
          </a:prstGeom>
        </p:spPr>
      </p:pic>
      <p:pic>
        <p:nvPicPr>
          <p:cNvPr id="19" name="Imagem 1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1AB2668-A52B-7071-5C37-3DE99D1879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47" r="61660"/>
          <a:stretch>
            <a:fillRect/>
          </a:stretch>
        </p:blipFill>
        <p:spPr>
          <a:xfrm rot="16200000">
            <a:off x="15546335" y="37509558"/>
            <a:ext cx="1061831" cy="10881360"/>
          </a:xfrm>
          <a:prstGeom prst="rect">
            <a:avLst/>
          </a:prstGeom>
        </p:spPr>
      </p:pic>
      <p:pic>
        <p:nvPicPr>
          <p:cNvPr id="20" name="Imagem 1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1F9A5CC-95D7-378C-6F00-84FF624A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47" r="61660"/>
          <a:stretch>
            <a:fillRect/>
          </a:stretch>
        </p:blipFill>
        <p:spPr>
          <a:xfrm rot="16200000">
            <a:off x="26427694" y="37509559"/>
            <a:ext cx="1061829" cy="108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5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1077</Words>
  <Application>Microsoft Macintosh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Ruana Viana</dc:creator>
  <cp:lastModifiedBy>Ruana Viana</cp:lastModifiedBy>
  <cp:revision>1</cp:revision>
  <dcterms:created xsi:type="dcterms:W3CDTF">2025-08-05T21:21:20Z</dcterms:created>
  <dcterms:modified xsi:type="dcterms:W3CDTF">2025-08-05T21:34:54Z</dcterms:modified>
</cp:coreProperties>
</file>