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20"/>
  </p:normalViewPr>
  <p:slideViewPr>
    <p:cSldViewPr snapToGrid="0">
      <p:cViewPr>
        <p:scale>
          <a:sx n="89" d="100"/>
          <a:sy n="89" d="100"/>
        </p:scale>
        <p:origin x="124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08CFE-EF2F-57BD-C512-DDD02AEAB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338931-BB28-16E9-697B-2544C2596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8DE9B8-1030-7A7E-B2D3-29FA0A999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1A5-6921-8C48-ACA1-3E58F38A2B8A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BB147E-172C-987A-63C8-EC036514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28567B-B0AA-97BE-AFFE-90D0E9B8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4A6A-591C-6041-9BA3-53A3D8D66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03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E79E0-AE5A-8B83-2ED1-781C60A2B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918747D-403D-9FED-A7AE-A602FDAE1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8322CF-F0E9-670E-7D5C-BCD8D210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1A5-6921-8C48-ACA1-3E58F38A2B8A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2547CD-837A-BF71-B209-59DCB221B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4BF77A-44D5-6B95-28DF-BC0CDD75D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4A6A-591C-6041-9BA3-53A3D8D66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25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BD8DC6-B1D9-1309-C898-5EFC0853F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18C02E9-9787-A93F-8F8F-F73486825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D4B796-98BD-7C67-E9BA-39C1A6466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1A5-6921-8C48-ACA1-3E58F38A2B8A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3A62E7-B9B2-0F53-7CA7-66688537A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C6E2DA-E1D6-7B95-B741-F96FBB9D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4A6A-591C-6041-9BA3-53A3D8D66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72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BDBBE-F28D-1A21-AD9F-FF8FA072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92A6BA-2EF8-F661-72C2-BF0F02A90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32A16A-7F40-5B8D-6D63-2DEB772A3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1A5-6921-8C48-ACA1-3E58F38A2B8A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D83DC0-4C04-10FA-2709-33FF97CF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174FFC-7E82-B665-0E31-BD72DAB9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4A6A-591C-6041-9BA3-53A3D8D66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44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A9958-BAB7-50A9-F802-254BDFAF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8B42ED-35DB-D0B2-EF0F-B2D8DBABF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719EE1-DC24-A2D2-A50D-A58CE38C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1A5-6921-8C48-ACA1-3E58F38A2B8A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628DF1-D630-2675-81E1-A7ECAC07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CCB927-9458-20FD-1C05-9B1BBE69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4A6A-591C-6041-9BA3-53A3D8D66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4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4F7E1-858C-DC43-176B-1C2F550D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FE294E-1825-46C2-B7A9-36918659B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110903-FF39-21C0-5C82-A63E45BF1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0D0353-2ECE-59D9-3A1A-99A940A8F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1A5-6921-8C48-ACA1-3E58F38A2B8A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01A019-5F68-C5E8-65E9-1E36C06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E6D001-45D2-BC9A-4835-02F98B83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4A6A-591C-6041-9BA3-53A3D8D66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68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F0975-2D5D-E5B5-951E-0CBDD916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0FE47E-0A2A-0BBB-5AC0-7B69621C3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B894F6-82FA-29CC-4085-4E0743C16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B20D4B-7D3B-B378-E66D-055D01076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B0003DF-CAA5-B9D6-5537-02A94C25A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AADDBB-30CB-3230-6D18-428600EA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1A5-6921-8C48-ACA1-3E58F38A2B8A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5BC80F5-A04C-FAA0-71A6-88AD8AA9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37453E6-A3C4-CB0A-D15F-C935DE77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4A6A-591C-6041-9BA3-53A3D8D66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53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BF7B5-21F1-CA29-73ED-D9322550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F3E6A9F-51C5-7F0A-6869-86B0E6697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1A5-6921-8C48-ACA1-3E58F38A2B8A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B825D5-5D3B-8084-9A9A-2ECDEFB6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F3E1911-F259-748A-467B-D59EEFC94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4A6A-591C-6041-9BA3-53A3D8D66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88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87D84EE-665C-18EB-C923-DE92EEC6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1A5-6921-8C48-ACA1-3E58F38A2B8A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40A7DB9-329A-FDC7-772D-A2B6ACED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9B625E-C3F9-3476-0AC3-45CCEAC0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4A6A-591C-6041-9BA3-53A3D8D66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29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AD7EC-FCF8-B647-6647-C313AFB27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B42E59-BB91-8BC3-1402-6F495BED7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066BE51-64C6-B94C-BDF5-5B6C85C80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099404-0022-B76B-88EF-0D7F0612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1A5-6921-8C48-ACA1-3E58F38A2B8A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0BE541-4CD8-0D53-5515-9C9785CE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2745A0-9138-026E-D23E-FC1BF0F2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4A6A-591C-6041-9BA3-53A3D8D66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75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7F576-85EA-7098-BDDE-6838609EC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354BB54-A61D-104C-E891-5012DB3D6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C11DF6-9B1C-AC58-B584-547ABE148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6778AC-2675-2AA3-D54D-9D9590EE1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1A5-6921-8C48-ACA1-3E58F38A2B8A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9EDF6E-E1F3-9EFC-1863-BC773878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84801F-BE39-ED29-E16A-35879646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4A6A-591C-6041-9BA3-53A3D8D66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60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5597B87-1BD9-C224-EAA5-5F295572D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04BE9D-76FB-9F8F-C82C-C7FFCAAD5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B2E2C1-94C0-B31F-42A0-58AB38CF9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DB81A5-6921-8C48-ACA1-3E58F38A2B8A}" type="datetimeFigureOut">
              <a:rPr lang="pt-BR" smtClean="0"/>
              <a:t>05/08/2025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90252C-9A9C-CF1E-9A4E-F15ABF430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23341A-8C94-611D-4E63-383084234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C94A6A-591C-6041-9BA3-53A3D8D661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38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B290C-4A93-6097-D88A-D9E88123C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3279" y="1681163"/>
            <a:ext cx="8257786" cy="2387600"/>
          </a:xfrm>
        </p:spPr>
        <p:txBody>
          <a:bodyPr anchor="ctr"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5D9BEE-0DD7-8D70-BCC1-50C646D83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3279" y="4160838"/>
            <a:ext cx="8257786" cy="1655762"/>
          </a:xfrm>
        </p:spPr>
        <p:txBody>
          <a:bodyPr/>
          <a:lstStyle/>
          <a:p>
            <a:r>
              <a:rPr lang="pt-BR" dirty="0"/>
              <a:t>Autores</a:t>
            </a:r>
          </a:p>
        </p:txBody>
      </p:sp>
      <p:pic>
        <p:nvPicPr>
          <p:cNvPr id="11" name="Imagem 10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31B4FDA1-0524-6546-5917-E42169AD6D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209"/>
          <a:stretch>
            <a:fillRect/>
          </a:stretch>
        </p:blipFill>
        <p:spPr>
          <a:xfrm rot="5400000">
            <a:off x="-1597360" y="1597359"/>
            <a:ext cx="6858000" cy="3663281"/>
          </a:xfrm>
          <a:prstGeom prst="rect">
            <a:avLst/>
          </a:prstGeom>
        </p:spPr>
      </p:pic>
      <p:pic>
        <p:nvPicPr>
          <p:cNvPr id="13" name="Imagem 1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95E1B6FD-077C-07CD-B525-82E0DAF9F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190" y="5448864"/>
            <a:ext cx="945132" cy="133499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53C4839-564D-B1AC-E85B-339194302FFA}"/>
              </a:ext>
            </a:extLst>
          </p:cNvPr>
          <p:cNvSpPr txBox="1"/>
          <p:nvPr/>
        </p:nvSpPr>
        <p:spPr>
          <a:xfrm>
            <a:off x="3683279" y="528257"/>
            <a:ext cx="2460567" cy="64633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pt-BR" sz="1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 Encontro Nacional </a:t>
            </a:r>
            <a:endParaRPr lang="pt-BR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de Gestalt-Terapia</a:t>
            </a:r>
            <a:endParaRPr lang="pt-BR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718C1E4-8F42-5BDF-4C3D-892E6E855D2A}"/>
              </a:ext>
            </a:extLst>
          </p:cNvPr>
          <p:cNvSpPr txBox="1"/>
          <p:nvPr/>
        </p:nvSpPr>
        <p:spPr>
          <a:xfrm>
            <a:off x="6163844" y="528257"/>
            <a:ext cx="2947969" cy="64633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III Congresso Latino-</a:t>
            </a:r>
          </a:p>
          <a:p>
            <a:pPr algn="ctr"/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americano de Gestalt-Terapia</a:t>
            </a:r>
          </a:p>
          <a:p>
            <a:pPr algn="ctr"/>
            <a:endParaRPr lang="pt-BR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DE8108B-0C10-E0D9-7870-94C792F66475}"/>
              </a:ext>
            </a:extLst>
          </p:cNvPr>
          <p:cNvSpPr txBox="1"/>
          <p:nvPr/>
        </p:nvSpPr>
        <p:spPr>
          <a:xfrm>
            <a:off x="9131811" y="528257"/>
            <a:ext cx="2644511" cy="64633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/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XVI Congresso Brasileiro </a:t>
            </a:r>
          </a:p>
          <a:p>
            <a:pPr algn="ctr"/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da Abordagem Gestáltica</a:t>
            </a:r>
          </a:p>
          <a:p>
            <a:pPr algn="ctr"/>
            <a:endParaRPr lang="pt-BR" sz="12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8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3267C-6DD9-77F6-5E83-BA1759606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63D97-F48A-C3E7-8505-F4F9B99F5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79" y="1339210"/>
            <a:ext cx="11360644" cy="887507"/>
          </a:xfrm>
        </p:spPr>
        <p:txBody>
          <a:bodyPr anchor="ctr"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TÍTULO AQUI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D1E2E2-1BB1-6ACC-8D6B-1BB134949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78" y="2975522"/>
            <a:ext cx="11525387" cy="2532098"/>
          </a:xfrm>
        </p:spPr>
        <p:txBody>
          <a:bodyPr/>
          <a:lstStyle/>
          <a:p>
            <a:r>
              <a:rPr lang="pt-BR" dirty="0"/>
              <a:t>Texto aqui</a:t>
            </a:r>
          </a:p>
        </p:txBody>
      </p:sp>
      <p:pic>
        <p:nvPicPr>
          <p:cNvPr id="11" name="Imagem 10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49811D46-D4F8-B952-7D25-CB77AD6496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209"/>
          <a:stretch>
            <a:fillRect/>
          </a:stretch>
        </p:blipFill>
        <p:spPr>
          <a:xfrm rot="10800000">
            <a:off x="-1" y="0"/>
            <a:ext cx="1661493" cy="887506"/>
          </a:xfrm>
          <a:prstGeom prst="rect">
            <a:avLst/>
          </a:prstGeom>
        </p:spPr>
      </p:pic>
      <p:pic>
        <p:nvPicPr>
          <p:cNvPr id="13" name="Imagem 12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3221B603-F469-9413-DD60-56A3E55AB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788" y="5507620"/>
            <a:ext cx="903534" cy="1276241"/>
          </a:xfrm>
          <a:prstGeom prst="rect">
            <a:avLst/>
          </a:prstGeom>
        </p:spPr>
      </p:pic>
      <p:pic>
        <p:nvPicPr>
          <p:cNvPr id="8" name="Imagem 7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D61BE5EF-3F1F-90CB-EB30-73E5665136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209"/>
          <a:stretch>
            <a:fillRect/>
          </a:stretch>
        </p:blipFill>
        <p:spPr>
          <a:xfrm rot="10800000">
            <a:off x="1661492" y="-1"/>
            <a:ext cx="1661493" cy="887506"/>
          </a:xfrm>
          <a:prstGeom prst="rect">
            <a:avLst/>
          </a:prstGeom>
        </p:spPr>
      </p:pic>
      <p:pic>
        <p:nvPicPr>
          <p:cNvPr id="9" name="Imagem 8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26BAE996-ACB0-A888-AD6A-2F5E868DC9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209"/>
          <a:stretch>
            <a:fillRect/>
          </a:stretch>
        </p:blipFill>
        <p:spPr>
          <a:xfrm rot="10800000">
            <a:off x="3262128" y="-2491"/>
            <a:ext cx="1661493" cy="887506"/>
          </a:xfrm>
          <a:prstGeom prst="rect">
            <a:avLst/>
          </a:prstGeom>
        </p:spPr>
      </p:pic>
      <p:pic>
        <p:nvPicPr>
          <p:cNvPr id="10" name="Imagem 9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A4E51B32-E882-41A5-3385-C9251D69C6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209"/>
          <a:stretch>
            <a:fillRect/>
          </a:stretch>
        </p:blipFill>
        <p:spPr>
          <a:xfrm rot="10800000">
            <a:off x="4923621" y="-2492"/>
            <a:ext cx="1661493" cy="887506"/>
          </a:xfrm>
          <a:prstGeom prst="rect">
            <a:avLst/>
          </a:prstGeom>
        </p:spPr>
      </p:pic>
      <p:pic>
        <p:nvPicPr>
          <p:cNvPr id="18" name="Imagem 17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F796D899-3213-C5D5-B36E-4BDC90FA31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209"/>
          <a:stretch>
            <a:fillRect/>
          </a:stretch>
        </p:blipFill>
        <p:spPr>
          <a:xfrm rot="10800000">
            <a:off x="6564997" y="-5080"/>
            <a:ext cx="1661493" cy="887506"/>
          </a:xfrm>
          <a:prstGeom prst="rect">
            <a:avLst/>
          </a:prstGeom>
        </p:spPr>
      </p:pic>
      <p:pic>
        <p:nvPicPr>
          <p:cNvPr id="19" name="Imagem 18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861B174C-FD7D-37E0-A56C-BEFF3BDA2D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209"/>
          <a:stretch>
            <a:fillRect/>
          </a:stretch>
        </p:blipFill>
        <p:spPr>
          <a:xfrm rot="10800000">
            <a:off x="8226490" y="-5081"/>
            <a:ext cx="1661493" cy="887506"/>
          </a:xfrm>
          <a:prstGeom prst="rect">
            <a:avLst/>
          </a:prstGeom>
        </p:spPr>
      </p:pic>
      <p:pic>
        <p:nvPicPr>
          <p:cNvPr id="20" name="Imagem 19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2A9C9D4-215B-FAE9-CD5C-2F35813DE8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209"/>
          <a:stretch>
            <a:fillRect/>
          </a:stretch>
        </p:blipFill>
        <p:spPr>
          <a:xfrm rot="10800000">
            <a:off x="9827126" y="-7571"/>
            <a:ext cx="1661493" cy="887506"/>
          </a:xfrm>
          <a:prstGeom prst="rect">
            <a:avLst/>
          </a:prstGeom>
        </p:spPr>
      </p:pic>
      <p:pic>
        <p:nvPicPr>
          <p:cNvPr id="21" name="Imagem 20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AD70B881-80B8-58E7-891E-C2161F284B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948" b="62209"/>
          <a:stretch>
            <a:fillRect/>
          </a:stretch>
        </p:blipFill>
        <p:spPr>
          <a:xfrm rot="10800000">
            <a:off x="11488618" y="-7572"/>
            <a:ext cx="715313" cy="8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482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</Words>
  <Application>Microsoft Macintosh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do Office</vt:lpstr>
      <vt:lpstr>TÍTULO</vt:lpstr>
      <vt:lpstr>TÍTULO AQUI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Ruana Viana</dc:creator>
  <cp:lastModifiedBy>Ruana Viana</cp:lastModifiedBy>
  <cp:revision>1</cp:revision>
  <dcterms:created xsi:type="dcterms:W3CDTF">2025-08-05T21:48:31Z</dcterms:created>
  <dcterms:modified xsi:type="dcterms:W3CDTF">2025-08-05T21:56:58Z</dcterms:modified>
</cp:coreProperties>
</file>